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CD33-239C-496B-AE17-0FE9A21B660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6BF-EB73-4D13-80BF-2AFD9ADFD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CD33-239C-496B-AE17-0FE9A21B660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6BF-EB73-4D13-80BF-2AFD9ADFD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CD33-239C-496B-AE17-0FE9A21B660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6BF-EB73-4D13-80BF-2AFD9ADFD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CD33-239C-496B-AE17-0FE9A21B660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6BF-EB73-4D13-80BF-2AFD9ADFD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CD33-239C-496B-AE17-0FE9A21B660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6BF-EB73-4D13-80BF-2AFD9ADFD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CD33-239C-496B-AE17-0FE9A21B660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6BF-EB73-4D13-80BF-2AFD9ADFD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CD33-239C-496B-AE17-0FE9A21B660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6BF-EB73-4D13-80BF-2AFD9ADFD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CD33-239C-496B-AE17-0FE9A21B660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6BF-EB73-4D13-80BF-2AFD9ADFD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CD33-239C-496B-AE17-0FE9A21B660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6BF-EB73-4D13-80BF-2AFD9ADFD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CD33-239C-496B-AE17-0FE9A21B660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6BF-EB73-4D13-80BF-2AFD9ADFD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CD33-239C-496B-AE17-0FE9A21B660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6BF-EB73-4D13-80BF-2AFD9ADFD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2CD33-239C-496B-AE17-0FE9A21B660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F56BF-EB73-4D13-80BF-2AFD9ADFDD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-10551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Eras Bold ITC" pitchFamily="34" charset="0"/>
              </a:rPr>
              <a:t>Social Studies Extra Credit</a:t>
            </a:r>
            <a:endParaRPr lang="en-US" dirty="0">
              <a:latin typeface="Eras Bold IT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Find a current event article</a:t>
            </a:r>
          </a:p>
          <a:p>
            <a:r>
              <a:rPr lang="en-US" dirty="0" smtClean="0"/>
              <a:t>Print it out and read it</a:t>
            </a:r>
            <a:r>
              <a:rPr lang="en-US" dirty="0" smtClean="0"/>
              <a:t>! Or use one of the ones I have supplied!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one paragraph summarizing the current event. (at least 6 sentences)</a:t>
            </a:r>
          </a:p>
          <a:p>
            <a:r>
              <a:rPr lang="en-US" dirty="0" smtClean="0"/>
              <a:t>Write another paragraph discussing what you think of the current event. (at least 6 sentences)</a:t>
            </a:r>
          </a:p>
          <a:p>
            <a:r>
              <a:rPr lang="en-US" dirty="0" smtClean="0"/>
              <a:t>Staple the current event to your </a:t>
            </a:r>
            <a:r>
              <a:rPr lang="en-US" dirty="0" smtClean="0"/>
              <a:t>response or write the website.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Pass them in for up to 4 extra credit points.</a:t>
            </a:r>
          </a:p>
          <a:p>
            <a:r>
              <a:rPr lang="en-US" dirty="0" smtClean="0"/>
              <a:t>If your current event relates to what we have discussed so far in Social Studies… Add another extra point! </a:t>
            </a:r>
          </a:p>
          <a:p>
            <a:r>
              <a:rPr lang="en-US" dirty="0" smtClean="0"/>
              <a:t>You can do as many as you want!</a:t>
            </a:r>
          </a:p>
          <a:p>
            <a:endParaRPr lang="en-US" dirty="0" smtClean="0"/>
          </a:p>
          <a:p>
            <a:r>
              <a:rPr lang="en-US" dirty="0" smtClean="0"/>
              <a:t>You can do it throughout the whole year!</a:t>
            </a:r>
            <a:endParaRPr lang="en-US" dirty="0"/>
          </a:p>
        </p:txBody>
      </p:sp>
      <p:pic>
        <p:nvPicPr>
          <p:cNvPr id="1026" name="Picture 2" descr="C:\Users\quinn.haley\AppData\Local\Microsoft\Windows\Temporary Internet Files\Content.IE5\Q5MRV70H\MC9001047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09600"/>
            <a:ext cx="2197553" cy="1310335"/>
          </a:xfrm>
          <a:prstGeom prst="rect">
            <a:avLst/>
          </a:prstGeom>
          <a:noFill/>
        </p:spPr>
      </p:pic>
      <p:pic>
        <p:nvPicPr>
          <p:cNvPr id="1027" name="Picture 3" descr="C:\Users\quinn.haley\AppData\Local\Microsoft\Windows\Temporary Internet Files\Content.IE5\1K3RVUYL\MC9002344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876800"/>
            <a:ext cx="1769903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61" y="0"/>
            <a:ext cx="8229600" cy="1143000"/>
          </a:xfrm>
        </p:spPr>
        <p:txBody>
          <a:bodyPr/>
          <a:lstStyle/>
          <a:p>
            <a:r>
              <a:rPr lang="en-US" u="sng" dirty="0" smtClean="0">
                <a:latin typeface="Century Gothic" pitchFamily="34" charset="0"/>
              </a:rPr>
              <a:t>Language Arts Extra Credit</a:t>
            </a:r>
            <a:endParaRPr lang="en-US" u="sng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Read a chapter of a book, a newspaper article, or a series of 3 poems.</a:t>
            </a:r>
          </a:p>
          <a:p>
            <a:r>
              <a:rPr lang="en-US" dirty="0" smtClean="0"/>
              <a:t>Write a paragraph summarizing what happened.</a:t>
            </a:r>
          </a:p>
          <a:p>
            <a:r>
              <a:rPr lang="en-US" dirty="0" smtClean="0"/>
              <a:t>Write a paragraph explaining what </a:t>
            </a:r>
            <a:r>
              <a:rPr lang="en-US" dirty="0" smtClean="0"/>
              <a:t>your opinion of </a:t>
            </a:r>
            <a:r>
              <a:rPr lang="en-US" dirty="0" smtClean="0"/>
              <a:t>the chapter, article or poems.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Turn it in for up to 5 points extra credit.</a:t>
            </a:r>
          </a:p>
          <a:p>
            <a:r>
              <a:rPr lang="en-US" dirty="0" smtClean="0"/>
              <a:t>You can do this as many times as you want</a:t>
            </a:r>
            <a:r>
              <a:rPr lang="en-US" dirty="0" smtClean="0"/>
              <a:t>!</a:t>
            </a:r>
          </a:p>
          <a:p>
            <a:r>
              <a:rPr lang="en-US" dirty="0" smtClean="0"/>
              <a:t>Lasts the whole school year!</a:t>
            </a:r>
            <a:endParaRPr lang="en-US" dirty="0" smtClean="0"/>
          </a:p>
        </p:txBody>
      </p:sp>
      <p:pic>
        <p:nvPicPr>
          <p:cNvPr id="2050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581400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192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Social Studies Extra Credit</vt:lpstr>
      <vt:lpstr>Language Arts Extra Credit</vt:lpstr>
    </vt:vector>
  </TitlesOfParts>
  <Company>Whitman-Hanson R.S.D.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Extra Credit</dc:title>
  <dc:creator>Quinn.Haley</dc:creator>
  <cp:lastModifiedBy>Quinn.Haley</cp:lastModifiedBy>
  <cp:revision>5</cp:revision>
  <cp:lastPrinted>2014-09-05T13:18:21Z</cp:lastPrinted>
  <dcterms:created xsi:type="dcterms:W3CDTF">2013-02-28T12:38:07Z</dcterms:created>
  <dcterms:modified xsi:type="dcterms:W3CDTF">2014-09-05T17:16:58Z</dcterms:modified>
</cp:coreProperties>
</file>